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604020202020204" charset="0"/>
      <p:regular r:id="rId32"/>
    </p:embeddedFont>
    <p:embeddedFont>
      <p:font typeface="Montserrat" panose="00000500000000000000" pitchFamily="2" charset="0"/>
      <p:regular r:id="rId33"/>
    </p:embeddedFont>
    <p:embeddedFont>
      <p:font typeface="Montserrat Bold" panose="00000800000000000000" charset="0"/>
      <p:regular r:id="rId34"/>
    </p:embeddedFont>
    <p:embeddedFont>
      <p:font typeface="Montserrat Classic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39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4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43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17" Type="http://schemas.openxmlformats.org/officeDocument/2006/relationships/image" Target="../media/image49.png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47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5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53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30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56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58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60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36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487671" y="6013696"/>
            <a:ext cx="7839628" cy="1088090"/>
          </a:xfrm>
          <a:prstGeom prst="rect">
            <a:avLst/>
          </a:prstGeom>
          <a:solidFill>
            <a:srgbClr val="F2BE40"/>
          </a:solidFill>
        </p:spPr>
      </p:sp>
      <p:sp>
        <p:nvSpPr>
          <p:cNvPr id="6" name="TextBox 6"/>
          <p:cNvSpPr txBox="1"/>
          <p:nvPr/>
        </p:nvSpPr>
        <p:spPr>
          <a:xfrm>
            <a:off x="2487671" y="2822165"/>
            <a:ext cx="8676681" cy="319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13074">
                <a:solidFill>
                  <a:srgbClr val="3B41C9"/>
                </a:solidFill>
                <a:latin typeface="Archive Bold"/>
              </a:rPr>
              <a:t>NGATOR</a:t>
            </a:r>
          </a:p>
          <a:p>
            <a:pPr>
              <a:lnSpc>
                <a:spcPts val="12159"/>
              </a:lnSpc>
            </a:pPr>
            <a:r>
              <a:rPr lang="en-US" sz="13074">
                <a:solidFill>
                  <a:srgbClr val="3B41C9"/>
                </a:solidFill>
                <a:latin typeface="Archive Bold"/>
              </a:rPr>
              <a:t>LEARNING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398840"/>
            <a:ext cx="7418329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5500">
                <a:solidFill>
                  <a:srgbClr val="3B41C9"/>
                </a:solidFill>
                <a:latin typeface="Archive Bold"/>
              </a:rPr>
              <a:t>SAD PRESENTATIONS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80157" y="7487508"/>
            <a:ext cx="7454657" cy="61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en-US" sz="3410">
                <a:solidFill>
                  <a:srgbClr val="3B41C9"/>
                </a:solidFill>
                <a:latin typeface="Montserrat Bold"/>
              </a:rPr>
              <a:t>learn.ngator.com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72236" y="3960720"/>
            <a:ext cx="8436271" cy="5297580"/>
          </a:xfrm>
          <a:custGeom>
            <a:avLst/>
            <a:gdLst/>
            <a:ahLst/>
            <a:cxnLst/>
            <a:rect l="l" t="t" r="r" b="b"/>
            <a:pathLst>
              <a:path w="8436271" h="5297580">
                <a:moveTo>
                  <a:pt x="0" y="0"/>
                </a:moveTo>
                <a:lnTo>
                  <a:pt x="8436271" y="0"/>
                </a:lnTo>
                <a:lnTo>
                  <a:pt x="8436271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81078" y="3335049"/>
            <a:ext cx="6012690" cy="6095687"/>
          </a:xfrm>
          <a:custGeom>
            <a:avLst/>
            <a:gdLst/>
            <a:ahLst/>
            <a:cxnLst/>
            <a:rect l="l" t="t" r="r" b="b"/>
            <a:pathLst>
              <a:path w="6012690" h="6095687">
                <a:moveTo>
                  <a:pt x="0" y="0"/>
                </a:moveTo>
                <a:lnTo>
                  <a:pt x="6012689" y="0"/>
                </a:lnTo>
                <a:lnTo>
                  <a:pt x="6012689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0215" y="2913822"/>
            <a:ext cx="1516221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Image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72236" y="3846285"/>
            <a:ext cx="4576438" cy="5584451"/>
          </a:xfrm>
          <a:custGeom>
            <a:avLst/>
            <a:gdLst/>
            <a:ahLst/>
            <a:cxnLst/>
            <a:rect l="l" t="t" r="r" b="b"/>
            <a:pathLst>
              <a:path w="4576438" h="5584451">
                <a:moveTo>
                  <a:pt x="0" y="0"/>
                </a:moveTo>
                <a:lnTo>
                  <a:pt x="4576438" y="0"/>
                </a:lnTo>
                <a:lnTo>
                  <a:pt x="4576438" y="5584451"/>
                </a:lnTo>
                <a:lnTo>
                  <a:pt x="0" y="55844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06190" r="-366222" b="-872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39924" y="3846285"/>
            <a:ext cx="7711996" cy="5494623"/>
          </a:xfrm>
          <a:custGeom>
            <a:avLst/>
            <a:gdLst/>
            <a:ahLst/>
            <a:cxnLst/>
            <a:rect l="l" t="t" r="r" b="b"/>
            <a:pathLst>
              <a:path w="7711996" h="5494623">
                <a:moveTo>
                  <a:pt x="0" y="0"/>
                </a:moveTo>
                <a:lnTo>
                  <a:pt x="7711997" y="0"/>
                </a:lnTo>
                <a:lnTo>
                  <a:pt x="7711997" y="5494624"/>
                </a:lnTo>
                <a:lnTo>
                  <a:pt x="0" y="54946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0215" y="2913822"/>
            <a:ext cx="2651601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Parameter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2856672"/>
            <a:ext cx="8780780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Change the name of the Parameter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7138" y="4155224"/>
            <a:ext cx="4315132" cy="4876746"/>
          </a:xfrm>
          <a:custGeom>
            <a:avLst/>
            <a:gdLst/>
            <a:ahLst/>
            <a:cxnLst/>
            <a:rect l="l" t="t" r="r" b="b"/>
            <a:pathLst>
              <a:path w="4315132" h="4876746">
                <a:moveTo>
                  <a:pt x="0" y="0"/>
                </a:moveTo>
                <a:lnTo>
                  <a:pt x="4315132" y="0"/>
                </a:lnTo>
                <a:lnTo>
                  <a:pt x="4315132" y="4876746"/>
                </a:lnTo>
                <a:lnTo>
                  <a:pt x="0" y="4876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15929" r="-361067" b="-1355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4155224"/>
            <a:ext cx="8226050" cy="3887860"/>
          </a:xfrm>
          <a:custGeom>
            <a:avLst/>
            <a:gdLst/>
            <a:ahLst/>
            <a:cxnLst/>
            <a:rect l="l" t="t" r="r" b="b"/>
            <a:pathLst>
              <a:path w="8226050" h="3887860">
                <a:moveTo>
                  <a:pt x="0" y="0"/>
                </a:moveTo>
                <a:lnTo>
                  <a:pt x="8226050" y="0"/>
                </a:lnTo>
                <a:lnTo>
                  <a:pt x="8226050" y="3887860"/>
                </a:lnTo>
                <a:lnTo>
                  <a:pt x="0" y="38878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0215" y="2913822"/>
            <a:ext cx="1224439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Field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2856672"/>
            <a:ext cx="7353617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Change the name of the Field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IMPORTANT 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2527" y="2856672"/>
            <a:ext cx="13516292" cy="6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You can't copy and paste both Parameters and Fields.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48604" y="4424612"/>
            <a:ext cx="5970651" cy="5358904"/>
          </a:xfrm>
          <a:custGeom>
            <a:avLst/>
            <a:gdLst/>
            <a:ahLst/>
            <a:cxnLst/>
            <a:rect l="l" t="t" r="r" b="b"/>
            <a:pathLst>
              <a:path w="5970651" h="5358904">
                <a:moveTo>
                  <a:pt x="0" y="0"/>
                </a:moveTo>
                <a:lnTo>
                  <a:pt x="5970650" y="0"/>
                </a:lnTo>
                <a:lnTo>
                  <a:pt x="5970650" y="5358904"/>
                </a:lnTo>
                <a:lnTo>
                  <a:pt x="0" y="5358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CREATING A NEW MYSQL DATA ADAPTER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2527" y="3199572"/>
            <a:ext cx="10348595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New Data Adapter &gt; Data Adapter Wizard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26357" y="4423159"/>
            <a:ext cx="5940746" cy="5248852"/>
          </a:xfrm>
          <a:custGeom>
            <a:avLst/>
            <a:gdLst/>
            <a:ahLst/>
            <a:cxnLst/>
            <a:rect l="l" t="t" r="r" b="b"/>
            <a:pathLst>
              <a:path w="5940746" h="5248852">
                <a:moveTo>
                  <a:pt x="0" y="0"/>
                </a:moveTo>
                <a:lnTo>
                  <a:pt x="5940745" y="0"/>
                </a:lnTo>
                <a:lnTo>
                  <a:pt x="5940745" y="5248852"/>
                </a:lnTo>
                <a:lnTo>
                  <a:pt x="0" y="5248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CREATING A NEW MYSQL DATA ADAPTER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2527" y="3199572"/>
            <a:ext cx="16493490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Data Adapter Wizard&gt; Data Adapter &gt; Database JDBC Connection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2527" y="2837622"/>
            <a:ext cx="9646126" cy="214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Data Adapter Wizard &gt; Data Adapter &gt; 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Select the JDBC Connection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848087" y="4494672"/>
            <a:ext cx="5302500" cy="4763628"/>
          </a:xfrm>
          <a:custGeom>
            <a:avLst/>
            <a:gdLst/>
            <a:ahLst/>
            <a:cxnLst/>
            <a:rect l="l" t="t" r="r" b="b"/>
            <a:pathLst>
              <a:path w="5302500" h="4763628">
                <a:moveTo>
                  <a:pt x="0" y="0"/>
                </a:moveTo>
                <a:lnTo>
                  <a:pt x="5302501" y="0"/>
                </a:lnTo>
                <a:lnTo>
                  <a:pt x="5302501" y="4763628"/>
                </a:lnTo>
                <a:lnTo>
                  <a:pt x="0" y="4763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96364" y="4494672"/>
            <a:ext cx="5558039" cy="4905112"/>
          </a:xfrm>
          <a:custGeom>
            <a:avLst/>
            <a:gdLst/>
            <a:ahLst/>
            <a:cxnLst/>
            <a:rect l="l" t="t" r="r" b="b"/>
            <a:pathLst>
              <a:path w="5558039" h="4905112">
                <a:moveTo>
                  <a:pt x="0" y="0"/>
                </a:moveTo>
                <a:lnTo>
                  <a:pt x="5558039" y="0"/>
                </a:lnTo>
                <a:lnTo>
                  <a:pt x="5558039" y="4905112"/>
                </a:lnTo>
                <a:lnTo>
                  <a:pt x="0" y="49051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15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64938" y="3524413"/>
            <a:ext cx="3645428" cy="3238173"/>
          </a:xfrm>
          <a:custGeom>
            <a:avLst/>
            <a:gdLst/>
            <a:ahLst/>
            <a:cxnLst/>
            <a:rect l="l" t="t" r="r" b="b"/>
            <a:pathLst>
              <a:path w="3645428" h="3238173">
                <a:moveTo>
                  <a:pt x="0" y="0"/>
                </a:moveTo>
                <a:lnTo>
                  <a:pt x="3645428" y="0"/>
                </a:lnTo>
                <a:lnTo>
                  <a:pt x="3645428" y="3238174"/>
                </a:lnTo>
                <a:lnTo>
                  <a:pt x="0" y="3238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18504" y="7003756"/>
            <a:ext cx="3538297" cy="3141434"/>
          </a:xfrm>
          <a:custGeom>
            <a:avLst/>
            <a:gdLst/>
            <a:ahLst/>
            <a:cxnLst/>
            <a:rect l="l" t="t" r="r" b="b"/>
            <a:pathLst>
              <a:path w="3538297" h="3141434">
                <a:moveTo>
                  <a:pt x="0" y="0"/>
                </a:moveTo>
                <a:lnTo>
                  <a:pt x="3538297" y="0"/>
                </a:lnTo>
                <a:lnTo>
                  <a:pt x="3538297" y="3141434"/>
                </a:lnTo>
                <a:lnTo>
                  <a:pt x="0" y="31414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CREATING A NEW MYSQL DATA ADAPTER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0330" y="5143500"/>
            <a:ext cx="5242998" cy="3966739"/>
          </a:xfrm>
          <a:custGeom>
            <a:avLst/>
            <a:gdLst/>
            <a:ahLst/>
            <a:cxnLst/>
            <a:rect l="l" t="t" r="r" b="b"/>
            <a:pathLst>
              <a:path w="5242998" h="3966739">
                <a:moveTo>
                  <a:pt x="0" y="0"/>
                </a:moveTo>
                <a:lnTo>
                  <a:pt x="5242997" y="0"/>
                </a:lnTo>
                <a:lnTo>
                  <a:pt x="5242997" y="3966739"/>
                </a:lnTo>
                <a:lnTo>
                  <a:pt x="0" y="3966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3795" r="-57628" b="-4975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70302" y="5453188"/>
            <a:ext cx="5588298" cy="4344111"/>
          </a:xfrm>
          <a:custGeom>
            <a:avLst/>
            <a:gdLst/>
            <a:ahLst/>
            <a:cxnLst/>
            <a:rect l="l" t="t" r="r" b="b"/>
            <a:pathLst>
              <a:path w="5588298" h="4344111">
                <a:moveTo>
                  <a:pt x="0" y="0"/>
                </a:moveTo>
                <a:lnTo>
                  <a:pt x="5588299" y="0"/>
                </a:lnTo>
                <a:lnTo>
                  <a:pt x="5588299" y="4344112"/>
                </a:lnTo>
                <a:lnTo>
                  <a:pt x="0" y="43441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9022" t="-12037" r="-42639" b="-1941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8046" y="4033712"/>
            <a:ext cx="7871143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 DataSet and Query Editor Log  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97421" y="1999422"/>
            <a:ext cx="1537136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SETTING UP THE NEW MYSQL DATA ADAPTER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7118" y="3904422"/>
            <a:ext cx="4551884" cy="5863082"/>
          </a:xfrm>
          <a:custGeom>
            <a:avLst/>
            <a:gdLst/>
            <a:ahLst/>
            <a:cxnLst/>
            <a:rect l="l" t="t" r="r" b="b"/>
            <a:pathLst>
              <a:path w="4551884" h="5863082">
                <a:moveTo>
                  <a:pt x="0" y="0"/>
                </a:moveTo>
                <a:lnTo>
                  <a:pt x="4551884" y="0"/>
                </a:lnTo>
                <a:lnTo>
                  <a:pt x="4551884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12527" y="5143500"/>
            <a:ext cx="4586222" cy="4287236"/>
          </a:xfrm>
          <a:custGeom>
            <a:avLst/>
            <a:gdLst/>
            <a:ahLst/>
            <a:cxnLst/>
            <a:rect l="l" t="t" r="r" b="b"/>
            <a:pathLst>
              <a:path w="4586222" h="4287236">
                <a:moveTo>
                  <a:pt x="0" y="0"/>
                </a:moveTo>
                <a:lnTo>
                  <a:pt x="4586222" y="0"/>
                </a:lnTo>
                <a:lnTo>
                  <a:pt x="4586222" y="4287236"/>
                </a:lnTo>
                <a:lnTo>
                  <a:pt x="0" y="42872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8046" y="4033712"/>
            <a:ext cx="6707823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 DataSet and Query Editor 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97421" y="1999422"/>
            <a:ext cx="1537136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SETTING UP THE NEW MYSQL DATA ADAPTER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3353" y="3156584"/>
            <a:ext cx="5741987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If finished successfully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8046" y="4133022"/>
            <a:ext cx="8302498" cy="3886597"/>
          </a:xfrm>
          <a:custGeom>
            <a:avLst/>
            <a:gdLst/>
            <a:ahLst/>
            <a:cxnLst/>
            <a:rect l="l" t="t" r="r" b="b"/>
            <a:pathLst>
              <a:path w="8302498" h="3886597">
                <a:moveTo>
                  <a:pt x="0" y="0"/>
                </a:moveTo>
                <a:lnTo>
                  <a:pt x="8302498" y="0"/>
                </a:lnTo>
                <a:lnTo>
                  <a:pt x="8302498" y="3886597"/>
                </a:lnTo>
                <a:lnTo>
                  <a:pt x="0" y="38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97421" y="1999422"/>
            <a:ext cx="1537136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RENAMING THE COLUMNS TO SETUP JTABLE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3216" y="3961572"/>
            <a:ext cx="6926583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B41C9"/>
                </a:solidFill>
                <a:latin typeface="Canva Sans"/>
              </a:rPr>
              <a:t>COLUMN_0 - First Column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B41C9"/>
                </a:solidFill>
                <a:latin typeface="Canva Sans"/>
              </a:rPr>
              <a:t>COLUMN_1 - Second Column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B41C9"/>
                </a:solidFill>
                <a:latin typeface="Canva Sans"/>
              </a:rPr>
              <a:t>COLUMN_2 - Third Column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5233" y="4497773"/>
            <a:ext cx="4149477" cy="4114800"/>
            <a:chOff x="0" y="0"/>
            <a:chExt cx="6888894" cy="68313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20090" y="3477891"/>
            <a:ext cx="2039763" cy="20397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832938" y="4497773"/>
            <a:ext cx="4149477" cy="4114800"/>
            <a:chOff x="0" y="0"/>
            <a:chExt cx="6888894" cy="68313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887795" y="3477891"/>
            <a:ext cx="2039763" cy="20397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00643" y="4497773"/>
            <a:ext cx="4149477" cy="4114800"/>
            <a:chOff x="0" y="0"/>
            <a:chExt cx="6888894" cy="68313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355500" y="3477891"/>
            <a:ext cx="2039763" cy="203976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961939" y="4497773"/>
            <a:ext cx="4149477" cy="4114800"/>
            <a:chOff x="0" y="0"/>
            <a:chExt cx="6888894" cy="68313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016796" y="3477891"/>
            <a:ext cx="2039763" cy="203976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889272" y="3918061"/>
            <a:ext cx="1183241" cy="1066396"/>
          </a:xfrm>
          <a:custGeom>
            <a:avLst/>
            <a:gdLst/>
            <a:ahLst/>
            <a:cxnLst/>
            <a:rect l="l" t="t" r="r" b="b"/>
            <a:pathLst>
              <a:path w="1183241" h="1066396">
                <a:moveTo>
                  <a:pt x="0" y="0"/>
                </a:moveTo>
                <a:lnTo>
                  <a:pt x="1183241" y="0"/>
                </a:lnTo>
                <a:lnTo>
                  <a:pt x="1183241" y="1066396"/>
                </a:lnTo>
                <a:lnTo>
                  <a:pt x="0" y="1066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292502" y="3718336"/>
            <a:ext cx="1230349" cy="1365159"/>
          </a:xfrm>
          <a:custGeom>
            <a:avLst/>
            <a:gdLst/>
            <a:ahLst/>
            <a:cxnLst/>
            <a:rect l="l" t="t" r="r" b="b"/>
            <a:pathLst>
              <a:path w="1230349" h="1365159">
                <a:moveTo>
                  <a:pt x="0" y="0"/>
                </a:moveTo>
                <a:lnTo>
                  <a:pt x="1230349" y="0"/>
                </a:lnTo>
                <a:lnTo>
                  <a:pt x="1230349" y="1365158"/>
                </a:lnTo>
                <a:lnTo>
                  <a:pt x="0" y="1365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744540" y="3828685"/>
            <a:ext cx="1258935" cy="1314815"/>
          </a:xfrm>
          <a:custGeom>
            <a:avLst/>
            <a:gdLst/>
            <a:ahLst/>
            <a:cxnLst/>
            <a:rect l="l" t="t" r="r" b="b"/>
            <a:pathLst>
              <a:path w="1258935" h="1314815">
                <a:moveTo>
                  <a:pt x="0" y="0"/>
                </a:moveTo>
                <a:lnTo>
                  <a:pt x="1258936" y="0"/>
                </a:lnTo>
                <a:lnTo>
                  <a:pt x="1258936" y="1314815"/>
                </a:lnTo>
                <a:lnTo>
                  <a:pt x="0" y="13148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468550" y="3980948"/>
            <a:ext cx="1210016" cy="968013"/>
          </a:xfrm>
          <a:custGeom>
            <a:avLst/>
            <a:gdLst/>
            <a:ahLst/>
            <a:cxnLst/>
            <a:rect l="l" t="t" r="r" b="b"/>
            <a:pathLst>
              <a:path w="1210016" h="968013">
                <a:moveTo>
                  <a:pt x="0" y="0"/>
                </a:moveTo>
                <a:lnTo>
                  <a:pt x="1210016" y="0"/>
                </a:lnTo>
                <a:lnTo>
                  <a:pt x="1210016" y="968013"/>
                </a:lnTo>
                <a:lnTo>
                  <a:pt x="0" y="9680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01556" y="2207916"/>
            <a:ext cx="1308488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</a:rPr>
              <a:t>IMPORTANT POINTS TO REMEMBER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4210" y="6849250"/>
            <a:ext cx="3714403" cy="209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3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java.awt.event.*</a:t>
            </a:r>
          </a:p>
          <a:p>
            <a:pPr marL="518163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javax.swing.event.*</a:t>
            </a:r>
          </a:p>
          <a:p>
            <a:pPr marL="518163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java.beans.PropertyChangeEvent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271915" y="6835685"/>
            <a:ext cx="3271523" cy="157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GUI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Components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Creating a report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Sub Reporting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03856" y="5850395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ACTION LISTENERS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39620" y="5850395"/>
            <a:ext cx="3271523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JFRAME OPERATIONS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71915" y="607963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JASPER REPORTING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39620" y="7011175"/>
            <a:ext cx="3271523" cy="94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EXIT_ON_CLOSE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DO_NOTHING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DISPOSE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51891" y="5776099"/>
            <a:ext cx="37595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SOFTWARE FINALIZING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00916" y="6837431"/>
            <a:ext cx="3271523" cy="94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Logger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Unit Testing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jar, exe and setup files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2527" y="3624909"/>
            <a:ext cx="6534483" cy="4181328"/>
          </a:xfrm>
          <a:custGeom>
            <a:avLst/>
            <a:gdLst/>
            <a:ahLst/>
            <a:cxnLst/>
            <a:rect l="l" t="t" r="r" b="b"/>
            <a:pathLst>
              <a:path w="6534483" h="4181328">
                <a:moveTo>
                  <a:pt x="0" y="0"/>
                </a:moveTo>
                <a:lnTo>
                  <a:pt x="6534483" y="0"/>
                </a:lnTo>
                <a:lnTo>
                  <a:pt x="6534483" y="4181327"/>
                </a:lnTo>
                <a:lnTo>
                  <a:pt x="0" y="41813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46506" y="3624909"/>
            <a:ext cx="5704319" cy="5016778"/>
          </a:xfrm>
          <a:custGeom>
            <a:avLst/>
            <a:gdLst/>
            <a:ahLst/>
            <a:cxnLst/>
            <a:rect l="l" t="t" r="r" b="b"/>
            <a:pathLst>
              <a:path w="5704319" h="5016778">
                <a:moveTo>
                  <a:pt x="0" y="0"/>
                </a:moveTo>
                <a:lnTo>
                  <a:pt x="5704319" y="0"/>
                </a:lnTo>
                <a:lnTo>
                  <a:pt x="5704319" y="5016778"/>
                </a:lnTo>
                <a:lnTo>
                  <a:pt x="0" y="50167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SUB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7808" y="4096585"/>
            <a:ext cx="6177843" cy="4947865"/>
          </a:xfrm>
          <a:custGeom>
            <a:avLst/>
            <a:gdLst/>
            <a:ahLst/>
            <a:cxnLst/>
            <a:rect l="l" t="t" r="r" b="b"/>
            <a:pathLst>
              <a:path w="6177843" h="4947865">
                <a:moveTo>
                  <a:pt x="0" y="0"/>
                </a:moveTo>
                <a:lnTo>
                  <a:pt x="6177843" y="0"/>
                </a:lnTo>
                <a:lnTo>
                  <a:pt x="6177843" y="4947865"/>
                </a:lnTo>
                <a:lnTo>
                  <a:pt x="0" y="4947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5344" t="-6664" r="-52486" b="-4632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05954" y="4046310"/>
            <a:ext cx="6619386" cy="5384426"/>
          </a:xfrm>
          <a:custGeom>
            <a:avLst/>
            <a:gdLst/>
            <a:ahLst/>
            <a:cxnLst/>
            <a:rect l="l" t="t" r="r" b="b"/>
            <a:pathLst>
              <a:path w="6619386" h="5384426">
                <a:moveTo>
                  <a:pt x="0" y="0"/>
                </a:moveTo>
                <a:lnTo>
                  <a:pt x="6619386" y="0"/>
                </a:lnTo>
                <a:lnTo>
                  <a:pt x="6619386" y="5384426"/>
                </a:lnTo>
                <a:lnTo>
                  <a:pt x="0" y="53844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SUB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2527" y="3153096"/>
            <a:ext cx="66193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B41C9"/>
                </a:solidFill>
                <a:latin typeface="Canva Sans"/>
              </a:rPr>
              <a:t>Sub Report Wizard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3856" y="4095436"/>
            <a:ext cx="5989699" cy="4785922"/>
          </a:xfrm>
          <a:custGeom>
            <a:avLst/>
            <a:gdLst/>
            <a:ahLst/>
            <a:cxnLst/>
            <a:rect l="l" t="t" r="r" b="b"/>
            <a:pathLst>
              <a:path w="5989699" h="4785922">
                <a:moveTo>
                  <a:pt x="0" y="0"/>
                </a:moveTo>
                <a:lnTo>
                  <a:pt x="5989699" y="0"/>
                </a:lnTo>
                <a:lnTo>
                  <a:pt x="5989699" y="4785922"/>
                </a:lnTo>
                <a:lnTo>
                  <a:pt x="0" y="4785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58545" y="4095436"/>
            <a:ext cx="5320778" cy="4211232"/>
          </a:xfrm>
          <a:custGeom>
            <a:avLst/>
            <a:gdLst/>
            <a:ahLst/>
            <a:cxnLst/>
            <a:rect l="l" t="t" r="r" b="b"/>
            <a:pathLst>
              <a:path w="5320778" h="4211232">
                <a:moveTo>
                  <a:pt x="0" y="0"/>
                </a:moveTo>
                <a:lnTo>
                  <a:pt x="5320777" y="0"/>
                </a:lnTo>
                <a:lnTo>
                  <a:pt x="5320777" y="4211232"/>
                </a:lnTo>
                <a:lnTo>
                  <a:pt x="0" y="42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44312" y="4140809"/>
            <a:ext cx="5843688" cy="4695176"/>
          </a:xfrm>
          <a:custGeom>
            <a:avLst/>
            <a:gdLst/>
            <a:ahLst/>
            <a:cxnLst/>
            <a:rect l="l" t="t" r="r" b="b"/>
            <a:pathLst>
              <a:path w="5843688" h="4695176">
                <a:moveTo>
                  <a:pt x="0" y="0"/>
                </a:moveTo>
                <a:lnTo>
                  <a:pt x="5843688" y="0"/>
                </a:lnTo>
                <a:lnTo>
                  <a:pt x="5843688" y="4695176"/>
                </a:lnTo>
                <a:lnTo>
                  <a:pt x="0" y="4695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SUB REPORTING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3152521"/>
            <a:ext cx="66193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B41C9"/>
                </a:solidFill>
                <a:latin typeface="Canva Sans"/>
              </a:rPr>
              <a:t>Sub Report Wizard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8046" y="4095018"/>
            <a:ext cx="6411732" cy="3783031"/>
          </a:xfrm>
          <a:custGeom>
            <a:avLst/>
            <a:gdLst/>
            <a:ahLst/>
            <a:cxnLst/>
            <a:rect l="l" t="t" r="r" b="b"/>
            <a:pathLst>
              <a:path w="6411732" h="3783031">
                <a:moveTo>
                  <a:pt x="0" y="0"/>
                </a:moveTo>
                <a:lnTo>
                  <a:pt x="6411732" y="0"/>
                </a:lnTo>
                <a:lnTo>
                  <a:pt x="6411732" y="3783031"/>
                </a:lnTo>
                <a:lnTo>
                  <a:pt x="0" y="3783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47608" b="-13606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BUILDING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3338" y="3076478"/>
            <a:ext cx="641173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B41C9"/>
                </a:solidFill>
                <a:latin typeface="Canva Sans"/>
              </a:rPr>
              <a:t>Project &gt;  Build Project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93338" y="3942618"/>
            <a:ext cx="5839808" cy="3228513"/>
          </a:xfrm>
          <a:custGeom>
            <a:avLst/>
            <a:gdLst/>
            <a:ahLst/>
            <a:cxnLst/>
            <a:rect l="l" t="t" r="r" b="b"/>
            <a:pathLst>
              <a:path w="5839808" h="3228513">
                <a:moveTo>
                  <a:pt x="0" y="0"/>
                </a:moveTo>
                <a:lnTo>
                  <a:pt x="5839808" y="0"/>
                </a:lnTo>
                <a:lnTo>
                  <a:pt x="5839808" y="3228513"/>
                </a:lnTo>
                <a:lnTo>
                  <a:pt x="0" y="3228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20006" r="-86620" b="-21198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97421" y="1999422"/>
            <a:ext cx="1537136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COMPILING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3338" y="3076478"/>
            <a:ext cx="45312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B41C9"/>
                </a:solidFill>
                <a:latin typeface="Canva Sans"/>
              </a:rPr>
              <a:t>Compile Report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76745" y="2709258"/>
            <a:ext cx="7011255" cy="4592372"/>
          </a:xfrm>
          <a:custGeom>
            <a:avLst/>
            <a:gdLst/>
            <a:ahLst/>
            <a:cxnLst/>
            <a:rect l="l" t="t" r="r" b="b"/>
            <a:pathLst>
              <a:path w="7011255" h="4592372">
                <a:moveTo>
                  <a:pt x="0" y="0"/>
                </a:moveTo>
                <a:lnTo>
                  <a:pt x="7011255" y="0"/>
                </a:lnTo>
                <a:lnTo>
                  <a:pt x="7011255" y="4592371"/>
                </a:lnTo>
                <a:lnTo>
                  <a:pt x="0" y="4592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55418" y="3291907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256620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632690" y="8852497"/>
            <a:ext cx="3271523" cy="811605"/>
            <a:chOff x="0" y="0"/>
            <a:chExt cx="5431329" cy="13474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387138" y="904148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END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7400" y="4891144"/>
            <a:ext cx="8953191" cy="361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Social Profiles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Follow Ngator on social networks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Facebook : https://www.facebook.com/learnwithngator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Instagram :https://www.instagram.com/mahimapasindu/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GitHub : https://github.com/drgnhunter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LinkedIn : https://www.linkedin.com/in/pasindu-mahima-3a0031187/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450215" y="3771272"/>
            <a:ext cx="7059626" cy="5720529"/>
          </a:xfrm>
          <a:custGeom>
            <a:avLst/>
            <a:gdLst/>
            <a:ahLst/>
            <a:cxnLst/>
            <a:rect l="l" t="t" r="r" b="b"/>
            <a:pathLst>
              <a:path w="7059626" h="5720529">
                <a:moveTo>
                  <a:pt x="0" y="0"/>
                </a:moveTo>
                <a:lnTo>
                  <a:pt x="7059626" y="0"/>
                </a:lnTo>
                <a:lnTo>
                  <a:pt x="7059626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50215" y="2913822"/>
            <a:ext cx="929322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GUI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97320" y="3671762"/>
            <a:ext cx="4821396" cy="576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Title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Page Header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Column Header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Detail 1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Column Footer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Page Footer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Summary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30845" y="3952882"/>
            <a:ext cx="7213155" cy="5276837"/>
          </a:xfrm>
          <a:custGeom>
            <a:avLst/>
            <a:gdLst/>
            <a:ahLst/>
            <a:cxnLst/>
            <a:rect l="l" t="t" r="r" b="b"/>
            <a:pathLst>
              <a:path w="7213155" h="5276837">
                <a:moveTo>
                  <a:pt x="0" y="0"/>
                </a:moveTo>
                <a:lnTo>
                  <a:pt x="7213155" y="0"/>
                </a:lnTo>
                <a:lnTo>
                  <a:pt x="7213155" y="5276836"/>
                </a:lnTo>
                <a:lnTo>
                  <a:pt x="0" y="5276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8199" y="3000124"/>
            <a:ext cx="3332639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Preview View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96548" y="4109021"/>
            <a:ext cx="7396537" cy="5382780"/>
          </a:xfrm>
          <a:custGeom>
            <a:avLst/>
            <a:gdLst/>
            <a:ahLst/>
            <a:cxnLst/>
            <a:rect l="l" t="t" r="r" b="b"/>
            <a:pathLst>
              <a:path w="7396537" h="5382780">
                <a:moveTo>
                  <a:pt x="0" y="0"/>
                </a:moveTo>
                <a:lnTo>
                  <a:pt x="7396537" y="0"/>
                </a:lnTo>
                <a:lnTo>
                  <a:pt x="7396537" y="5382780"/>
                </a:lnTo>
                <a:lnTo>
                  <a:pt x="0" y="53827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8199" y="3000124"/>
            <a:ext cx="3096895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Source View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2527" y="4014350"/>
            <a:ext cx="7107115" cy="5143500"/>
          </a:xfrm>
          <a:custGeom>
            <a:avLst/>
            <a:gdLst/>
            <a:ahLst/>
            <a:cxnLst/>
            <a:rect l="l" t="t" r="r" b="b"/>
            <a:pathLst>
              <a:path w="7107115" h="5143500">
                <a:moveTo>
                  <a:pt x="0" y="0"/>
                </a:moveTo>
                <a:lnTo>
                  <a:pt x="7107116" y="0"/>
                </a:lnTo>
                <a:lnTo>
                  <a:pt x="710711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3028078"/>
            <a:ext cx="4993073" cy="1437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 dirty="0">
                <a:solidFill>
                  <a:srgbClr val="3B41C9"/>
                </a:solidFill>
                <a:latin typeface="Canva Sans"/>
              </a:rPr>
              <a:t>Design View</a:t>
            </a:r>
          </a:p>
          <a:p>
            <a:pPr>
              <a:lnSpc>
                <a:spcPts val="5761"/>
              </a:lnSpc>
            </a:pPr>
            <a:endParaRPr lang="en-US" sz="4115" dirty="0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0215" y="2913822"/>
            <a:ext cx="4718685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Basic Components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50215" y="3988705"/>
            <a:ext cx="3567112" cy="286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Static Text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Text Field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Image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97320" y="2694747"/>
            <a:ext cx="4843462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Other Components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97320" y="3671762"/>
            <a:ext cx="3800475" cy="286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Parameters</a:t>
            </a:r>
          </a:p>
          <a:p>
            <a:pPr marL="888450" lvl="1" indent="-444225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Fields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7138" y="3853880"/>
            <a:ext cx="7978671" cy="5404420"/>
          </a:xfrm>
          <a:custGeom>
            <a:avLst/>
            <a:gdLst/>
            <a:ahLst/>
            <a:cxnLst/>
            <a:rect l="l" t="t" r="r" b="b"/>
            <a:pathLst>
              <a:path w="7978671" h="5404420">
                <a:moveTo>
                  <a:pt x="0" y="0"/>
                </a:moveTo>
                <a:lnTo>
                  <a:pt x="7978671" y="0"/>
                </a:lnTo>
                <a:lnTo>
                  <a:pt x="7978671" y="5404420"/>
                </a:lnTo>
                <a:lnTo>
                  <a:pt x="0" y="5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5384" y="3776382"/>
            <a:ext cx="6989798" cy="5481918"/>
          </a:xfrm>
          <a:custGeom>
            <a:avLst/>
            <a:gdLst/>
            <a:ahLst/>
            <a:cxnLst/>
            <a:rect l="l" t="t" r="r" b="b"/>
            <a:pathLst>
              <a:path w="6989798" h="5481918">
                <a:moveTo>
                  <a:pt x="0" y="0"/>
                </a:moveTo>
                <a:lnTo>
                  <a:pt x="6989798" y="0"/>
                </a:lnTo>
                <a:lnTo>
                  <a:pt x="6989798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0215" y="2913822"/>
            <a:ext cx="2678589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Static Text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7138" y="3910881"/>
            <a:ext cx="7473665" cy="5519855"/>
          </a:xfrm>
          <a:custGeom>
            <a:avLst/>
            <a:gdLst/>
            <a:ahLst/>
            <a:cxnLst/>
            <a:rect l="l" t="t" r="r" b="b"/>
            <a:pathLst>
              <a:path w="7473665" h="5519855">
                <a:moveTo>
                  <a:pt x="0" y="0"/>
                </a:moveTo>
                <a:lnTo>
                  <a:pt x="7473665" y="0"/>
                </a:lnTo>
                <a:lnTo>
                  <a:pt x="7473665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2527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JASPER REPORTING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0215" y="2913822"/>
            <a:ext cx="2433796" cy="141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Text Field</a:t>
            </a:r>
          </a:p>
          <a:p>
            <a:pPr>
              <a:lnSpc>
                <a:spcPts val="5761"/>
              </a:lnSpc>
            </a:pPr>
            <a:endParaRPr lang="en-US" sz="4115">
              <a:solidFill>
                <a:srgbClr val="3B41C9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Custom</PresentationFormat>
  <Paragraphs>167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Archive Bold</vt:lpstr>
      <vt:lpstr>Archive</vt:lpstr>
      <vt:lpstr>Calibri</vt:lpstr>
      <vt:lpstr>Arial</vt:lpstr>
      <vt:lpstr>Montserrat</vt:lpstr>
      <vt:lpstr>Canva Sans</vt:lpstr>
      <vt:lpstr>Montserrat 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Jasper Reporting</dc:title>
  <cp:lastModifiedBy>Hunter Dragon</cp:lastModifiedBy>
  <cp:revision>2</cp:revision>
  <dcterms:created xsi:type="dcterms:W3CDTF">2006-08-16T00:00:00Z</dcterms:created>
  <dcterms:modified xsi:type="dcterms:W3CDTF">2023-08-09T00:17:44Z</dcterms:modified>
  <dc:identifier>DAFq_TSdsyQ</dc:identifier>
</cp:coreProperties>
</file>